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2"/>
  </p:notesMasterIdLst>
  <p:handoutMasterIdLst>
    <p:handoutMasterId r:id="rId23"/>
  </p:handoutMasterIdLst>
  <p:sldIdLst>
    <p:sldId id="259" r:id="rId16"/>
    <p:sldId id="261" r:id="rId17"/>
    <p:sldId id="262" r:id="rId18"/>
    <p:sldId id="263" r:id="rId19"/>
    <p:sldId id="264" r:id="rId20"/>
    <p:sldId id="265" r:id="rId21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EDA"/>
    <a:srgbClr val="EBEBFF"/>
    <a:srgbClr val="CCCCFF"/>
    <a:srgbClr val="FF4343"/>
    <a:srgbClr val="FC8236"/>
    <a:srgbClr val="000000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5" autoAdjust="0"/>
    <p:restoredTop sz="96208" autoAdjust="0"/>
  </p:normalViewPr>
  <p:slideViewPr>
    <p:cSldViewPr snapToObjects="1">
      <p:cViewPr varScale="1">
        <p:scale>
          <a:sx n="165" d="100"/>
          <a:sy n="165" d="100"/>
        </p:scale>
        <p:origin x="752" y="184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18/6/20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18/6/20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18/6/20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85A784-7810-0745-ACC5-63B5867112B0}"/>
              </a:ext>
            </a:extLst>
          </p:cNvPr>
          <p:cNvGrpSpPr/>
          <p:nvPr/>
        </p:nvGrpSpPr>
        <p:grpSpPr>
          <a:xfrm>
            <a:off x="539552" y="195486"/>
            <a:ext cx="8205036" cy="4527251"/>
            <a:chOff x="471420" y="5205"/>
            <a:chExt cx="8205036" cy="45272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7BD12BC-E6FC-B941-910C-145AA616795F}"/>
                </a:ext>
              </a:extLst>
            </p:cNvPr>
            <p:cNvGrpSpPr/>
            <p:nvPr/>
          </p:nvGrpSpPr>
          <p:grpSpPr>
            <a:xfrm>
              <a:off x="471420" y="404022"/>
              <a:ext cx="8205036" cy="4128434"/>
              <a:chOff x="721317" y="-126740"/>
              <a:chExt cx="8205036" cy="4129483"/>
            </a:xfrm>
          </p:grpSpPr>
          <p:pic>
            <p:nvPicPr>
              <p:cNvPr id="3" name="Imagen 18">
                <a:extLst>
                  <a:ext uri="{FF2B5EF4-FFF2-40B4-BE49-F238E27FC236}">
                    <a16:creationId xmlns:a16="http://schemas.microsoft.com/office/drawing/2014/main" id="{A0F24ABC-3B9C-8F42-9E15-AF9B00C9859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3418" y="1821353"/>
                <a:ext cx="3532935" cy="2181390"/>
              </a:xfrm>
              <a:prstGeom prst="rect">
                <a:avLst/>
              </a:prstGeom>
            </p:spPr>
          </p:pic>
          <p:pic>
            <p:nvPicPr>
              <p:cNvPr id="4" name="Imagen 16">
                <a:extLst>
                  <a:ext uri="{FF2B5EF4-FFF2-40B4-BE49-F238E27FC236}">
                    <a16:creationId xmlns:a16="http://schemas.microsoft.com/office/drawing/2014/main" id="{87560120-10DA-2D41-A9DD-5438A6A0EB50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317" y="2232371"/>
                <a:ext cx="4542474" cy="1728631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846978-EB9F-284C-82FA-E0440D827F5C}"/>
                  </a:ext>
                </a:extLst>
              </p:cNvPr>
              <p:cNvSpPr/>
              <p:nvPr/>
            </p:nvSpPr>
            <p:spPr>
              <a:xfrm>
                <a:off x="816038" y="3398028"/>
                <a:ext cx="504056" cy="43113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2</a:t>
                </a:r>
              </a:p>
            </p:txBody>
          </p:sp>
          <p:pic>
            <p:nvPicPr>
              <p:cNvPr id="7" name="Imagen 5">
                <a:extLst>
                  <a:ext uri="{FF2B5EF4-FFF2-40B4-BE49-F238E27FC236}">
                    <a16:creationId xmlns:a16="http://schemas.microsoft.com/office/drawing/2014/main" id="{F1F8AF02-8D69-5F4E-95C9-615D66C7249C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7" t="7773" r="3438" b="62930"/>
              <a:stretch/>
            </p:blipFill>
            <p:spPr>
              <a:xfrm>
                <a:off x="721317" y="-126740"/>
                <a:ext cx="4826121" cy="1816249"/>
              </a:xfrm>
              <a:prstGeom prst="rect">
                <a:avLst/>
              </a:prstGeom>
              <a:ln w="28575">
                <a:solidFill>
                  <a:schemeClr val="accent6"/>
                </a:solidFill>
              </a:ln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595FEDD-1004-5A4D-87B5-CCB4DD5FD123}"/>
                  </a:ext>
                </a:extLst>
              </p:cNvPr>
              <p:cNvSpPr/>
              <p:nvPr/>
            </p:nvSpPr>
            <p:spPr>
              <a:xfrm>
                <a:off x="8323700" y="3398143"/>
                <a:ext cx="504056" cy="43113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3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79C2711-E05B-2842-91C5-745D4160F8DF}"/>
                  </a:ext>
                </a:extLst>
              </p:cNvPr>
              <p:cNvSpPr/>
              <p:nvPr/>
            </p:nvSpPr>
            <p:spPr>
              <a:xfrm>
                <a:off x="4857641" y="-21474"/>
                <a:ext cx="504056" cy="43113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100" dirty="0"/>
                  <a:t>1a</a:t>
                </a:r>
              </a:p>
            </p:txBody>
          </p:sp>
        </p:grpSp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EFF9570F-BD9F-FA47-B99B-0062E0D09368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37267" r="3438" b="7343"/>
            <a:stretch/>
          </p:blipFill>
          <p:spPr>
            <a:xfrm>
              <a:off x="5452666" y="5205"/>
              <a:ext cx="3223789" cy="2250699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D135E54-9082-3A4B-9C7A-AF05E685628F}"/>
              </a:ext>
            </a:extLst>
          </p:cNvPr>
          <p:cNvSpPr/>
          <p:nvPr/>
        </p:nvSpPr>
        <p:spPr>
          <a:xfrm>
            <a:off x="8100392" y="268521"/>
            <a:ext cx="504056" cy="43102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100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318976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2766AA-B0FC-8A48-B887-00EDDA671E03}"/>
              </a:ext>
            </a:extLst>
          </p:cNvPr>
          <p:cNvGrpSpPr/>
          <p:nvPr/>
        </p:nvGrpSpPr>
        <p:grpSpPr>
          <a:xfrm>
            <a:off x="233517" y="170087"/>
            <a:ext cx="8577954" cy="4129855"/>
            <a:chOff x="233517" y="170087"/>
            <a:chExt cx="8577954" cy="41298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0B3969-DDD6-AC45-9F3F-4A3F57994AAB}"/>
                </a:ext>
              </a:extLst>
            </p:cNvPr>
            <p:cNvGrpSpPr/>
            <p:nvPr/>
          </p:nvGrpSpPr>
          <p:grpSpPr>
            <a:xfrm>
              <a:off x="233517" y="170087"/>
              <a:ext cx="8577954" cy="4129855"/>
              <a:chOff x="233517" y="170087"/>
              <a:chExt cx="8577954" cy="4129855"/>
            </a:xfrm>
          </p:grpSpPr>
          <p:pic>
            <p:nvPicPr>
              <p:cNvPr id="3" name="Imagen 34">
                <a:extLst>
                  <a:ext uri="{FF2B5EF4-FFF2-40B4-BE49-F238E27FC236}">
                    <a16:creationId xmlns:a16="http://schemas.microsoft.com/office/drawing/2014/main" id="{13BEC4D2-3D28-C143-B958-1FFCF4BF5B5E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7" t="10258" r="21794" b="51779"/>
              <a:stretch/>
            </p:blipFill>
            <p:spPr>
              <a:xfrm>
                <a:off x="233518" y="186749"/>
                <a:ext cx="4554507" cy="2240985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pic>
            <p:nvPicPr>
              <p:cNvPr id="4" name="Imagen 34">
                <a:extLst>
                  <a:ext uri="{FF2B5EF4-FFF2-40B4-BE49-F238E27FC236}">
                    <a16:creationId xmlns:a16="http://schemas.microsoft.com/office/drawing/2014/main" id="{A4BB8B14-53FF-1748-821E-4B08ADAC3FD9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816" r="30769" b="8037"/>
              <a:stretch/>
            </p:blipFill>
            <p:spPr>
              <a:xfrm>
                <a:off x="233517" y="2571750"/>
                <a:ext cx="4554507" cy="17281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pic>
            <p:nvPicPr>
              <p:cNvPr id="5" name="Imagen 34">
                <a:extLst>
                  <a:ext uri="{FF2B5EF4-FFF2-40B4-BE49-F238E27FC236}">
                    <a16:creationId xmlns:a16="http://schemas.microsoft.com/office/drawing/2014/main" id="{25238311-78D8-3141-BF57-17819D6A0F20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58" t="63701" r="2564"/>
              <a:stretch/>
            </p:blipFill>
            <p:spPr>
              <a:xfrm>
                <a:off x="4906441" y="170087"/>
                <a:ext cx="3905030" cy="4129855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640E686-0CA7-D841-A2DB-433CA2EE5BBE}"/>
                  </a:ext>
                </a:extLst>
              </p:cNvPr>
              <p:cNvSpPr/>
              <p:nvPr/>
            </p:nvSpPr>
            <p:spPr>
              <a:xfrm>
                <a:off x="332529" y="228687"/>
                <a:ext cx="306034" cy="262315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800" dirty="0"/>
                  <a:t>1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4C27BC-F0CC-D449-9ACD-3FFFD3B2AC54}"/>
                </a:ext>
              </a:extLst>
            </p:cNvPr>
            <p:cNvSpPr/>
            <p:nvPr/>
          </p:nvSpPr>
          <p:spPr>
            <a:xfrm>
              <a:off x="234922" y="2571750"/>
              <a:ext cx="306034" cy="2623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7CFDCF-FD3D-3644-919C-30F89FE046CF}"/>
                </a:ext>
              </a:extLst>
            </p:cNvPr>
            <p:cNvSpPr/>
            <p:nvPr/>
          </p:nvSpPr>
          <p:spPr>
            <a:xfrm>
              <a:off x="8388424" y="249810"/>
              <a:ext cx="306034" cy="2623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33252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23669</TotalTime>
  <Pages>0</Pages>
  <Words>149</Words>
  <Characters>0</Characters>
  <Application>Microsoft Macintosh PowerPoint</Application>
  <PresentationFormat>On-screen Show (16:9)</PresentationFormat>
  <Lines>0</Lines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6</vt:i4>
      </vt:variant>
    </vt:vector>
  </HeadingPairs>
  <TitlesOfParts>
    <vt:vector size="27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369</cp:revision>
  <cp:lastPrinted>2019-04-25T17:12:57Z</cp:lastPrinted>
  <dcterms:modified xsi:type="dcterms:W3CDTF">2020-06-18T13:53:03Z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